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2" r:id="rId4"/>
    <p:sldId id="275" r:id="rId5"/>
    <p:sldId id="269" r:id="rId6"/>
    <p:sldId id="273" r:id="rId7"/>
    <p:sldId id="272" r:id="rId8"/>
    <p:sldId id="267" r:id="rId9"/>
    <p:sldId id="274" r:id="rId10"/>
    <p:sldId id="271" r:id="rId11"/>
  </p:sldIdLst>
  <p:sldSz cx="6858000" cy="9144000" type="screen4x3"/>
  <p:notesSz cx="6858000" cy="9144000"/>
  <p:custDataLst>
    <p:tags r:id="rId1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media" Target="../media/media3.mp3"/><Relationship Id="rId7" Type="http://schemas.openxmlformats.org/officeDocument/2006/relationships/audio" Target="../media/media3.mp3"/><Relationship Id="rId6" Type="http://schemas.openxmlformats.org/officeDocument/2006/relationships/image" Target="../media/image6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&#31532;82&#35838;%20%20&#32534;&#31243;&#26159;&#19968;&#38376;&#33402;&#26415;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843857" y="3326958"/>
            <a:ext cx="37753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82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编程是一门艺术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7" y="3203848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38277" y="2406647"/>
            <a:ext cx="4392488" cy="21602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这是一个运用类，</a:t>
            </a:r>
            <a:r>
              <a:rPr lang="zh-CN" altLang="en-US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小编程艺术家姓名、年龄的程序，让我们来学一学吧。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76872" y="2020781"/>
            <a:ext cx="30059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class</a:t>
            </a:r>
            <a:endParaRPr lang="zh-CN" altLang="en-US" sz="80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3" name="clas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836" y="2403760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04549" y="4211960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类</a:t>
            </a:r>
            <a:endParaRPr lang="zh-CN" altLang="en-US" sz="18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19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28197" y="3779912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9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面向对象</a:t>
            </a:r>
            <a:endParaRPr lang="zh-CN" altLang="en-US" sz="9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587500" y="2195736"/>
            <a:ext cx="41344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private</a:t>
            </a:r>
            <a:endParaRPr lang="zh-CN" altLang="en-US" sz="800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05847" y="5173501"/>
            <a:ext cx="35702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public</a:t>
            </a:r>
            <a:endParaRPr lang="zh-CN" altLang="en-US" sz="8000">
              <a:latin typeface="Consolas" panose="020B0609020204030204" pitchFamily="49" charset="0"/>
            </a:endParaRPr>
          </a:p>
        </p:txBody>
      </p:sp>
      <p:pic>
        <p:nvPicPr>
          <p:cNvPr id="6" name="priva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150" y="2901219"/>
            <a:ext cx="609600" cy="609600"/>
          </a:xfrm>
          <a:prstGeom prst="rect">
            <a:avLst/>
          </a:prstGeom>
        </p:spPr>
      </p:pic>
      <p:pic>
        <p:nvPicPr>
          <p:cNvPr id="7" name="public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150" y="565353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2111733" y="542748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8">
            <a:hlinkClick r:id="rId5" tooltip="点一点" action="ppaction://hlinkfile"/>
          </p:cNvPr>
          <p:cNvSpPr txBox="1"/>
          <p:nvPr/>
        </p:nvSpPr>
        <p:spPr>
          <a:xfrm>
            <a:off x="3506823" y="57468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98" y="2229368"/>
            <a:ext cx="5200650" cy="280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15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150390" y="698084"/>
            <a:ext cx="2646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9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类</a:t>
            </a:r>
            <a:r>
              <a:rPr lang="zh-CN" altLang="en-US" sz="96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名</a:t>
            </a:r>
            <a:endParaRPr lang="zh-CN" altLang="en-US" sz="9600"/>
          </a:p>
        </p:txBody>
      </p:sp>
      <p:sp>
        <p:nvSpPr>
          <p:cNvPr id="7" name="矩形 6"/>
          <p:cNvSpPr/>
          <p:nvPr/>
        </p:nvSpPr>
        <p:spPr>
          <a:xfrm>
            <a:off x="1017297" y="7142902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endParaRPr lang="zh-CN" altLang="en-US" sz="6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8680" y="3916004"/>
            <a:ext cx="61093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kern="100">
                <a:latin typeface="Consolas" panose="020B0609020204030204" pitchFamily="49" charset="0"/>
                <a:ea typeface="楷体" panose="02010609060101010101" pitchFamily="49" charset="-122"/>
              </a:rPr>
              <a:t>artist  stud1,stud2; </a:t>
            </a:r>
            <a:endParaRPr lang="zh-CN" altLang="en-US" sz="4000">
              <a:latin typeface="Consolas" panose="020B0609020204030204" pitchFamily="49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509396" y="1695231"/>
            <a:ext cx="2640994" cy="220220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879072" y="4692169"/>
            <a:ext cx="1641931" cy="26661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253396" y="729574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endParaRPr lang="zh-CN" altLang="en-US" sz="6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115171" y="4644838"/>
            <a:ext cx="258045" cy="27596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29e59e3-28e3-4ce0-afc0-db61edc8041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WPS 演示</Application>
  <PresentationFormat>全屏显示(4:3)</PresentationFormat>
  <Paragraphs>35</Paragraphs>
  <Slides>9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Consolas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67</cp:revision>
  <dcterms:created xsi:type="dcterms:W3CDTF">2017-03-13T11:27:00Z</dcterms:created>
  <dcterms:modified xsi:type="dcterms:W3CDTF">2023-03-31T09:46:39Z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1943FC355173490BBD1377E4863C245E_12</vt:lpwstr>
  </property>
  <property fmtid="{D5CDD505-2E9C-101B-9397-08002B2CF9AE}" pid="3" name="KSOProductBuildVer">
    <vt:lpwstr>2052-11.1.0.14036</vt:lpwstr>
  </property>
</Properties>
</file>